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11"/>
  </p:notesMasterIdLst>
  <p:sldIdLst>
    <p:sldId id="298" r:id="rId2"/>
    <p:sldId id="292" r:id="rId3"/>
    <p:sldId id="295" r:id="rId4"/>
    <p:sldId id="281" r:id="rId5"/>
    <p:sldId id="299" r:id="rId6"/>
    <p:sldId id="300" r:id="rId7"/>
    <p:sldId id="301" r:id="rId8"/>
    <p:sldId id="290" r:id="rId9"/>
    <p:sldId id="305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3"/>
    <p:restoredTop sz="83079"/>
  </p:normalViewPr>
  <p:slideViewPr>
    <p:cSldViewPr snapToGrid="0" snapToObjects="1">
      <p:cViewPr varScale="1">
        <p:scale>
          <a:sx n="123" d="100"/>
          <a:sy n="123" d="100"/>
        </p:scale>
        <p:origin x="11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95F50-A252-7A48-AB23-94935A71FBAB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10777-5B8E-3647-8C7F-9B4495DD53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7013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10777-5B8E-3647-8C7F-9B4495DD536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74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10777-5B8E-3647-8C7F-9B4495DD536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1195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10777-5B8E-3647-8C7F-9B4495DD536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969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203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066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2351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632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610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32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0044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17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79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7137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6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641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7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16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2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6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0981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2A291BC-79CE-C64A-86CB-D48F83C80718}" type="datetimeFigureOut">
              <a:rPr lang="de-DE" smtClean="0"/>
              <a:t>05.07.18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3E3C6-C6B5-2648-AE2F-FF05E02A49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3596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1" y="213757"/>
            <a:ext cx="10131425" cy="807521"/>
          </a:xfrm>
        </p:spPr>
        <p:txBody>
          <a:bodyPr>
            <a:normAutofit/>
          </a:bodyPr>
          <a:lstStyle/>
          <a:p>
            <a:r>
              <a:rPr lang="de-DE" dirty="0"/>
              <a:t>Aktuelle Erweiterungen ( Frühjahr 2018 ) 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0794" y="1235675"/>
            <a:ext cx="5277389" cy="5288692"/>
          </a:xfr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59394" y="1235675"/>
            <a:ext cx="6532605" cy="546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92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1077" y="459129"/>
            <a:ext cx="10131425" cy="45719"/>
          </a:xfrm>
        </p:spPr>
        <p:txBody>
          <a:bodyPr>
            <a:normAutofit fontScale="90000"/>
          </a:bodyPr>
          <a:lstStyle/>
          <a:p>
            <a:r>
              <a:rPr lang="de-DE" dirty="0"/>
              <a:t>Natur </a:t>
            </a:r>
            <a:r>
              <a:rPr lang="de-DE" dirty="0" err="1"/>
              <a:t>unD</a:t>
            </a:r>
            <a:r>
              <a:rPr lang="de-DE" dirty="0"/>
              <a:t> </a:t>
            </a:r>
            <a:r>
              <a:rPr lang="de-DE" dirty="0" err="1"/>
              <a:t>artenschutz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870299"/>
            <a:ext cx="9070979" cy="5630755"/>
          </a:xfrm>
        </p:spPr>
      </p:pic>
      <p:sp>
        <p:nvSpPr>
          <p:cNvPr id="11" name="Textfeld 10"/>
          <p:cNvSpPr txBox="1"/>
          <p:nvPr/>
        </p:nvSpPr>
        <p:spPr>
          <a:xfrm>
            <a:off x="8489092" y="13716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2B26E17-05AB-604A-B77A-582D7C5958C1}"/>
              </a:ext>
            </a:extLst>
          </p:cNvPr>
          <p:cNvSpPr txBox="1"/>
          <p:nvPr/>
        </p:nvSpPr>
        <p:spPr>
          <a:xfrm>
            <a:off x="9185279" y="2873828"/>
            <a:ext cx="30067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Schützenswerte</a:t>
            </a:r>
          </a:p>
          <a:p>
            <a:r>
              <a:rPr lang="de-DE" sz="2400" dirty="0"/>
              <a:t>einmalige </a:t>
            </a:r>
          </a:p>
          <a:p>
            <a:r>
              <a:rPr lang="de-DE" sz="2400" dirty="0"/>
              <a:t>Felsformationen</a:t>
            </a:r>
          </a:p>
          <a:p>
            <a:endParaRPr lang="de-DE" sz="2400" dirty="0"/>
          </a:p>
          <a:p>
            <a:r>
              <a:rPr lang="de-DE" sz="2400" dirty="0"/>
              <a:t>Artenschutz</a:t>
            </a:r>
          </a:p>
          <a:p>
            <a:endParaRPr lang="de-DE" sz="2400" dirty="0"/>
          </a:p>
          <a:p>
            <a:r>
              <a:rPr lang="de-DE" sz="2400" dirty="0"/>
              <a:t>Uhu</a:t>
            </a:r>
          </a:p>
          <a:p>
            <a:r>
              <a:rPr lang="de-DE" sz="2400" dirty="0"/>
              <a:t>Bienenfresser</a:t>
            </a:r>
          </a:p>
          <a:p>
            <a:r>
              <a:rPr lang="de-DE" sz="2400" dirty="0"/>
              <a:t>Wildbienenarten........</a:t>
            </a:r>
          </a:p>
        </p:txBody>
      </p:sp>
    </p:spTree>
    <p:extLst>
      <p:ext uri="{BB962C8B-B14F-4D97-AF65-F5344CB8AC3E}">
        <p14:creationId xmlns:p14="http://schemas.microsoft.com/office/powerpoint/2010/main" val="1287690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1" y="0"/>
            <a:ext cx="10131425" cy="726141"/>
          </a:xfrm>
        </p:spPr>
        <p:txBody>
          <a:bodyPr>
            <a:normAutofit/>
          </a:bodyPr>
          <a:lstStyle/>
          <a:p>
            <a:r>
              <a:rPr lang="de-DE" dirty="0"/>
              <a:t>Auflagen zur Renaturierung ( LRA 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1" y="1075765"/>
            <a:ext cx="10131425" cy="5311783"/>
          </a:xfrm>
        </p:spPr>
        <p:txBody>
          <a:bodyPr>
            <a:normAutofit/>
          </a:bodyPr>
          <a:lstStyle/>
          <a:p>
            <a:r>
              <a:rPr lang="de-DE" sz="2400" dirty="0"/>
              <a:t>Auflage aus der immissionsrechtlichen Genehmigung 1997  ( LRA )                        																						( Auszug: 2.5.1 Wiederauffüllung  )                                                                                                  	             																	       Anlage 5 wird der Zwischenzustand für Abbau und Wiederverfüllung / Rekultivierung aufgezeigt, wie er sich nach Beendigung des Abbaus  in den Stufen 1 – 3 darstellt. ( 2.5.1 Wiederauffüllung )                                                                                 																			                                                                                    </a:t>
            </a:r>
          </a:p>
          <a:p>
            <a:r>
              <a:rPr lang="de-DE" sz="2400" dirty="0"/>
              <a:t>Nach Baubeginn in Stufe 4 müsste Auflagen erfüllt werden                                    																			            Wer kontrolliert das?                                                                                                         Wo sind die vom LRA vorgeschriebenen Renaturierungen?</a:t>
            </a:r>
          </a:p>
        </p:txBody>
      </p:sp>
    </p:spTree>
    <p:extLst>
      <p:ext uri="{BB962C8B-B14F-4D97-AF65-F5344CB8AC3E}">
        <p14:creationId xmlns:p14="http://schemas.microsoft.com/office/powerpoint/2010/main" val="1203516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IMG_16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666" y="115745"/>
            <a:ext cx="10969282" cy="605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31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652683F-5FCE-C545-8C8D-1D4AED4CD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104" y="849086"/>
            <a:ext cx="9463440" cy="577734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1EFFC6E-82A5-8540-947E-A4674485D282}"/>
              </a:ext>
            </a:extLst>
          </p:cNvPr>
          <p:cNvSpPr txBox="1"/>
          <p:nvPr/>
        </p:nvSpPr>
        <p:spPr>
          <a:xfrm>
            <a:off x="1248104" y="142505"/>
            <a:ext cx="8584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+mj-lt"/>
              </a:rPr>
              <a:t>Auflagen zur Renaturierung in Abschnitt 1 -3 </a:t>
            </a:r>
          </a:p>
        </p:txBody>
      </p:sp>
    </p:spTree>
    <p:extLst>
      <p:ext uri="{BB962C8B-B14F-4D97-AF65-F5344CB8AC3E}">
        <p14:creationId xmlns:p14="http://schemas.microsoft.com/office/powerpoint/2010/main" val="143286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83B5A00-A19A-CD43-B64C-1983876F1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594" y="866897"/>
            <a:ext cx="9695793" cy="5830785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29DF6B68-7A7F-5649-A9F4-A88E9434890D}"/>
              </a:ext>
            </a:extLst>
          </p:cNvPr>
          <p:cNvSpPr/>
          <p:nvPr/>
        </p:nvSpPr>
        <p:spPr>
          <a:xfrm>
            <a:off x="915594" y="263628"/>
            <a:ext cx="75718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>
                <a:latin typeface="+mj-lt"/>
              </a:rPr>
              <a:t>Auflagen zur Renaturierung in Abschnitt 1 -3 </a:t>
            </a:r>
          </a:p>
        </p:txBody>
      </p:sp>
    </p:spTree>
    <p:extLst>
      <p:ext uri="{BB962C8B-B14F-4D97-AF65-F5344CB8AC3E}">
        <p14:creationId xmlns:p14="http://schemas.microsoft.com/office/powerpoint/2010/main" val="3352047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FEDDD1E-25A1-0D48-90C4-D94DEB0E5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34" y="380010"/>
            <a:ext cx="2939946" cy="616329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E883C85-CC66-6C4C-8914-7B4F27F80C54}"/>
              </a:ext>
            </a:extLst>
          </p:cNvPr>
          <p:cNvSpPr txBox="1"/>
          <p:nvPr/>
        </p:nvSpPr>
        <p:spPr>
          <a:xfrm>
            <a:off x="3509964" y="380010"/>
            <a:ext cx="856724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/>
              <a:t>Legende - Auflagen für die Renaturierung</a:t>
            </a:r>
          </a:p>
          <a:p>
            <a:r>
              <a:rPr lang="de-DE" b="1" dirty="0">
                <a:latin typeface="+mj-lt"/>
              </a:rPr>
              <a:t>( Auszug aus dem </a:t>
            </a:r>
            <a:r>
              <a:rPr lang="de-DE" b="1" dirty="0" err="1">
                <a:latin typeface="+mj-lt"/>
              </a:rPr>
              <a:t>immissionrechtlichen</a:t>
            </a:r>
            <a:r>
              <a:rPr lang="de-DE" b="1" dirty="0">
                <a:latin typeface="+mj-lt"/>
              </a:rPr>
              <a:t> Genehmigung 1997, LRA )</a:t>
            </a:r>
          </a:p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FA4AC4B-4880-2844-9624-A125749C79ED}"/>
              </a:ext>
            </a:extLst>
          </p:cNvPr>
          <p:cNvSpPr txBox="1"/>
          <p:nvPr/>
        </p:nvSpPr>
        <p:spPr>
          <a:xfrm>
            <a:off x="3313215" y="1518783"/>
            <a:ext cx="876399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Antragsgrenze </a:t>
            </a:r>
          </a:p>
          <a:p>
            <a:r>
              <a:rPr lang="de-DE" sz="2000" dirty="0"/>
              <a:t>Kalkböschung </a:t>
            </a:r>
          </a:p>
          <a:p>
            <a:r>
              <a:rPr lang="de-DE" sz="2000" dirty="0"/>
              <a:t>Abraumböschung</a:t>
            </a:r>
          </a:p>
          <a:p>
            <a:r>
              <a:rPr lang="de-DE" sz="2000" dirty="0"/>
              <a:t>Sukzession </a:t>
            </a:r>
          </a:p>
          <a:p>
            <a:r>
              <a:rPr lang="de-DE" sz="2000" dirty="0"/>
              <a:t>Rebflächen </a:t>
            </a:r>
          </a:p>
          <a:p>
            <a:r>
              <a:rPr lang="de-DE" sz="2000" dirty="0"/>
              <a:t>Waldbegründung ( Standortgerechter Laubmischwald </a:t>
            </a:r>
          </a:p>
          <a:p>
            <a:r>
              <a:rPr lang="de-DE" sz="2000" dirty="0"/>
              <a:t>überwiegend </a:t>
            </a:r>
            <a:r>
              <a:rPr lang="de-DE" sz="2000" dirty="0" err="1"/>
              <a:t>gehölzfreie</a:t>
            </a:r>
            <a:r>
              <a:rPr lang="de-DE" sz="2000" dirty="0"/>
              <a:t> Böschungsbegrünung, Magerrasensaat </a:t>
            </a:r>
          </a:p>
          <a:p>
            <a:r>
              <a:rPr lang="de-DE" sz="2000" dirty="0"/>
              <a:t>überwiegend </a:t>
            </a:r>
            <a:r>
              <a:rPr lang="de-DE" sz="2000" dirty="0" err="1"/>
              <a:t>gehölzbetonte</a:t>
            </a:r>
            <a:r>
              <a:rPr lang="de-DE" sz="2000" dirty="0"/>
              <a:t> Böschungsbepflanzung, Gehölzriegel  </a:t>
            </a:r>
          </a:p>
          <a:p>
            <a:r>
              <a:rPr lang="de-DE" sz="2000" dirty="0"/>
              <a:t>Strauchhecke   </a:t>
            </a:r>
          </a:p>
          <a:p>
            <a:r>
              <a:rPr lang="de-DE" sz="2000" dirty="0" err="1"/>
              <a:t>Graswege</a:t>
            </a:r>
            <a:r>
              <a:rPr lang="de-DE" sz="2000" dirty="0"/>
              <a:t>, Wiesen, Wegbegleitgrün </a:t>
            </a:r>
          </a:p>
          <a:p>
            <a:r>
              <a:rPr lang="de-DE" sz="2000" dirty="0"/>
              <a:t>befestigte Wege und Flächen</a:t>
            </a:r>
          </a:p>
          <a:p>
            <a:endParaRPr lang="de-DE" sz="2000" dirty="0"/>
          </a:p>
          <a:p>
            <a:r>
              <a:rPr lang="de-DE" dirty="0"/>
              <a:t>Wir befinden uns mit dem Abbau in Abschnitt 4.</a:t>
            </a:r>
            <a:endParaRPr lang="de-DE" sz="3200" dirty="0"/>
          </a:p>
          <a:p>
            <a:r>
              <a:rPr lang="de-DE" sz="3200" dirty="0"/>
              <a:t>Welche </a:t>
            </a:r>
            <a:r>
              <a:rPr lang="de-DE" sz="3200" dirty="0" err="1"/>
              <a:t>Renaturierungsmassnahmen</a:t>
            </a:r>
            <a:r>
              <a:rPr lang="de-DE" sz="3200" dirty="0"/>
              <a:t> wurden wann und wo durchgeführt ?</a:t>
            </a:r>
          </a:p>
          <a:p>
            <a:endParaRPr lang="de-DE" sz="2400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5834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1" y="347242"/>
            <a:ext cx="10131425" cy="868100"/>
          </a:xfrm>
        </p:spPr>
        <p:txBody>
          <a:bodyPr/>
          <a:lstStyle/>
          <a:p>
            <a:r>
              <a:rPr lang="de-DE" dirty="0"/>
              <a:t>Was haben wir bisher erreicht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053297"/>
            <a:ext cx="11250385" cy="5185272"/>
          </a:xfrm>
        </p:spPr>
        <p:txBody>
          <a:bodyPr/>
          <a:lstStyle/>
          <a:p>
            <a:r>
              <a:rPr lang="de-DE" sz="2400" dirty="0"/>
              <a:t>Sichtung der Vermessungspläne Im Landratsamt   ( Umweltinformationsgesetz )                                                     Hier werden die Maßnahmen zur Renaturierung in der </a:t>
            </a:r>
            <a:r>
              <a:rPr lang="de-DE" sz="2400" b="1" dirty="0"/>
              <a:t>immissionsschutzrechtlichen Genehmigung </a:t>
            </a:r>
            <a:r>
              <a:rPr lang="de-DE" sz="2400" dirty="0"/>
              <a:t>vorgeschrieben </a:t>
            </a:r>
          </a:p>
          <a:p>
            <a:r>
              <a:rPr lang="de-DE" sz="2400" dirty="0"/>
              <a:t>Wir sind im Dialog mit politischen Mandatsträgern, z.B. Bärbl </a:t>
            </a:r>
            <a:r>
              <a:rPr lang="de-DE" sz="2400" dirty="0" err="1"/>
              <a:t>Miliech</a:t>
            </a:r>
            <a:r>
              <a:rPr lang="de-DE" sz="2400" dirty="0"/>
              <a:t>, Kerstin </a:t>
            </a:r>
            <a:r>
              <a:rPr lang="de-DE" sz="2400" dirty="0" err="1"/>
              <a:t>Andreae</a:t>
            </a:r>
            <a:r>
              <a:rPr lang="de-DE" sz="2400" dirty="0"/>
              <a:t> .</a:t>
            </a:r>
          </a:p>
          <a:p>
            <a:r>
              <a:rPr lang="de-DE" sz="2400" dirty="0"/>
              <a:t>Kontakt mit den Behörden, Umweltverbände wie </a:t>
            </a:r>
            <a:r>
              <a:rPr lang="de-DE" sz="2400" dirty="0" err="1"/>
              <a:t>Nabu</a:t>
            </a:r>
            <a:r>
              <a:rPr lang="de-DE" sz="2400" dirty="0"/>
              <a:t>, Schwarzwaldverein etc.....</a:t>
            </a:r>
          </a:p>
          <a:p>
            <a:r>
              <a:rPr lang="de-DE" sz="2400" dirty="0"/>
              <a:t>Kontakt mit BI Bötzingen</a:t>
            </a:r>
          </a:p>
          <a:p>
            <a:r>
              <a:rPr lang="de-DE" sz="2400" dirty="0"/>
              <a:t>Durch </a:t>
            </a:r>
            <a:r>
              <a:rPr lang="de-DE" sz="2400" dirty="0" err="1"/>
              <a:t>Tuniberg</a:t>
            </a:r>
            <a:r>
              <a:rPr lang="de-DE" sz="2400" dirty="0"/>
              <a:t> Exkursionen ( </a:t>
            </a:r>
            <a:r>
              <a:rPr lang="de-DE" sz="2400" dirty="0" err="1"/>
              <a:t>Nabu</a:t>
            </a:r>
            <a:r>
              <a:rPr lang="de-DE" sz="2400" dirty="0"/>
              <a:t> - Herr Treiber, Schwarzwaldverein - Herr Lutz konnten wir viele Bürger informieren </a:t>
            </a:r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741738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1" y="347242"/>
            <a:ext cx="10131425" cy="868100"/>
          </a:xfrm>
        </p:spPr>
        <p:txBody>
          <a:bodyPr/>
          <a:lstStyle/>
          <a:p>
            <a:r>
              <a:rPr lang="de-DE" dirty="0"/>
              <a:t>Unsere Befürchtungen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1" y="1053297"/>
            <a:ext cx="10935928" cy="5185272"/>
          </a:xfrm>
        </p:spPr>
        <p:txBody>
          <a:bodyPr>
            <a:normAutofit fontScale="85000" lnSpcReduction="20000"/>
          </a:bodyPr>
          <a:lstStyle/>
          <a:p>
            <a:r>
              <a:rPr lang="de-DE" sz="2800" dirty="0"/>
              <a:t>Verdoppelung der Fläche des Steinbruchs  ( siehe Regionalplan )</a:t>
            </a:r>
          </a:p>
          <a:p>
            <a:r>
              <a:rPr lang="de-DE" sz="2800" dirty="0"/>
              <a:t>Starke Zunahme der Verkehrsbelastung ( bes. LKW Verkehr )</a:t>
            </a:r>
          </a:p>
          <a:p>
            <a:r>
              <a:rPr lang="de-DE" sz="2800" dirty="0"/>
              <a:t>Erhöhung der Immissionen, Co2, Stickoxide, Staubbelastung</a:t>
            </a:r>
          </a:p>
          <a:p>
            <a:r>
              <a:rPr lang="de-DE" sz="2800" dirty="0"/>
              <a:t>Verlust von Lebensqualität</a:t>
            </a:r>
          </a:p>
          <a:p>
            <a:r>
              <a:rPr lang="de-DE" sz="2800" dirty="0"/>
              <a:t>Was passiert mit dem Nato Tanklager auf dem Gelände?  </a:t>
            </a:r>
          </a:p>
          <a:p>
            <a:endParaRPr lang="de-DE" sz="3300" b="1" u="sng" dirty="0"/>
          </a:p>
          <a:p>
            <a:r>
              <a:rPr lang="de-DE" sz="3300" b="1" u="sng" dirty="0"/>
              <a:t>Gewinnmaximierung eines europäischen Großkonzern  </a:t>
            </a:r>
          </a:p>
          <a:p>
            <a:endParaRPr lang="de-DE" sz="2800" b="1" u="sng" dirty="0"/>
          </a:p>
          <a:p>
            <a:r>
              <a:rPr lang="de-DE" sz="2800" dirty="0"/>
              <a:t>Raubbau auf Kosten der Menschen, der Artenvielfalt und Naturschutz                    Insektensterben, Bienensterben                                                                                                Rückgang vieler Vogelarten                                                                                                                                          Zerstörung einer einzigartigen Landschaft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de-DE" sz="2400" dirty="0"/>
              <a:t>																			 	</a:t>
            </a:r>
          </a:p>
        </p:txBody>
      </p:sp>
    </p:spTree>
    <p:extLst>
      <p:ext uri="{BB962C8B-B14F-4D97-AF65-F5344CB8AC3E}">
        <p14:creationId xmlns:p14="http://schemas.microsoft.com/office/powerpoint/2010/main" val="1479827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mel">
  <a:themeElements>
    <a:clrScheme name="Himme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Himme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imme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0</TotalTime>
  <Words>229</Words>
  <Application>Microsoft Macintosh PowerPoint</Application>
  <PresentationFormat>Breitbild</PresentationFormat>
  <Paragraphs>52</Paragraphs>
  <Slides>9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Himmel</vt:lpstr>
      <vt:lpstr>Aktuelle Erweiterungen ( Frühjahr 2018 ) </vt:lpstr>
      <vt:lpstr>Natur unD artenschutz</vt:lpstr>
      <vt:lpstr>Auflagen zur Renaturierung ( LRA )</vt:lpstr>
      <vt:lpstr>PowerPoint-Präsentation</vt:lpstr>
      <vt:lpstr>PowerPoint-Präsentation</vt:lpstr>
      <vt:lpstr>PowerPoint-Präsentation</vt:lpstr>
      <vt:lpstr>PowerPoint-Präsentation</vt:lpstr>
      <vt:lpstr>Was haben wir bisher erreicht</vt:lpstr>
      <vt:lpstr>Unsere Befürchtungen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Bürgerinitiative Niederrimsingen Lebenswert</dc:title>
  <dc:creator>Axel Schwendemann</dc:creator>
  <cp:lastModifiedBy>Axel Schwendemann</cp:lastModifiedBy>
  <cp:revision>79</cp:revision>
  <dcterms:created xsi:type="dcterms:W3CDTF">2016-09-08T12:57:49Z</dcterms:created>
  <dcterms:modified xsi:type="dcterms:W3CDTF">2018-07-05T14:43:00Z</dcterms:modified>
</cp:coreProperties>
</file>